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g4QBhtzKgw" TargetMode="External"/><Relationship Id="rId2" Type="http://schemas.openxmlformats.org/officeDocument/2006/relationships/hyperlink" Target="https://www.dewestkrant.nl/16-scholen-nieuw-west-week-dicht-vanwege-lerarentekor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9CB46-21CF-4C43-B5E1-63D07A49E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Scholen zijn een week dicht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647C79-CDB4-440E-96D1-447201A7E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vind jij van de onderwijsstaking in Amsterdam-West?</a:t>
            </a:r>
          </a:p>
        </p:txBody>
      </p:sp>
    </p:spTree>
    <p:extLst>
      <p:ext uri="{BB962C8B-B14F-4D97-AF65-F5344CB8AC3E}">
        <p14:creationId xmlns:p14="http://schemas.microsoft.com/office/powerpoint/2010/main" val="117894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CAEAB-5DE8-4605-8A56-F092B66A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A9910F-F962-42DA-8689-7EBEE71EF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https://www.dewestkrant.nl/16-scholen-nieuw-west-week-dicht-vanwege-lerarentekort/</a:t>
            </a:r>
            <a:endParaRPr lang="nl-NL" dirty="0"/>
          </a:p>
          <a:p>
            <a:r>
              <a:rPr lang="nl-NL" dirty="0">
                <a:hlinkClick r:id="rId3"/>
              </a:rPr>
              <a:t>https://www.youtube.com/watch?v=Sg4QBhtzKgw</a:t>
            </a:r>
            <a:endParaRPr lang="nl-NL" dirty="0"/>
          </a:p>
          <a:p>
            <a:r>
              <a:rPr lang="nl-NL" dirty="0"/>
              <a:t>Stelling: Alle basisscholen in Nederland moeten een week dicht om het leerkrachtentekort aan te pakken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655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6ACAB-8835-4801-A400-C598C8A3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GROEPEN EN BELANGEN SPELEN MEE?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2DE1BB-4B7B-4040-A93D-51AD8CAF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VIND JIJ?</a:t>
            </a:r>
          </a:p>
          <a:p>
            <a:r>
              <a:rPr lang="nl-NL" dirty="0"/>
              <a:t>WELKE GROEPEN SPELEN EEN ROL?</a:t>
            </a:r>
          </a:p>
          <a:p>
            <a:r>
              <a:rPr lang="nl-NL" dirty="0"/>
              <a:t>WELKE BELANGEN HEBBEN ZIJ?</a:t>
            </a:r>
          </a:p>
          <a:p>
            <a:r>
              <a:rPr lang="nl-NL" dirty="0"/>
              <a:t>LEES HET WERKBLAD EN MAAK DE VRAGEN</a:t>
            </a:r>
          </a:p>
          <a:p>
            <a:r>
              <a:rPr lang="nl-NL" dirty="0"/>
              <a:t>GEBRUIK JE ANTWOORDEN OM JE MENING TE VORMEN</a:t>
            </a:r>
          </a:p>
          <a:p>
            <a:r>
              <a:rPr lang="nl-NL" dirty="0"/>
              <a:t>BRENG JE ARGUMENTEN UIT JE WERKBLAD IN DE DISCUSSIE NAAR VOREN</a:t>
            </a:r>
          </a:p>
        </p:txBody>
      </p:sp>
    </p:spTree>
    <p:extLst>
      <p:ext uri="{BB962C8B-B14F-4D97-AF65-F5344CB8AC3E}">
        <p14:creationId xmlns:p14="http://schemas.microsoft.com/office/powerpoint/2010/main" val="191109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09CF1-1C05-4EDA-A8D9-030A559A4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BELANGENGROEPEN IN HET 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D6B389-0F27-4BE2-88EB-44FB5169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LEERLINGEN</a:t>
            </a:r>
          </a:p>
          <a:p>
            <a:r>
              <a:rPr lang="nl-NL" dirty="0"/>
              <a:t>OUDERS</a:t>
            </a:r>
          </a:p>
          <a:p>
            <a:r>
              <a:rPr lang="nl-NL" dirty="0"/>
              <a:t>DOCENTEN EN ONDERWIJSMEDEWERKERS</a:t>
            </a:r>
          </a:p>
          <a:p>
            <a:r>
              <a:rPr lang="nl-NL" dirty="0"/>
              <a:t>DIRECTIE EN SCHOOLBESTUREN</a:t>
            </a:r>
          </a:p>
          <a:p>
            <a:r>
              <a:rPr lang="nl-NL" dirty="0"/>
              <a:t>MINISTERIE EN ONDERWIJSINSPECTIE</a:t>
            </a:r>
          </a:p>
          <a:p>
            <a:r>
              <a:rPr lang="nl-NL" dirty="0"/>
              <a:t>POLITICI</a:t>
            </a:r>
          </a:p>
          <a:p>
            <a:r>
              <a:rPr lang="nl-NL" dirty="0"/>
              <a:t>WERKGEVERS (PO-RAAD)</a:t>
            </a:r>
          </a:p>
        </p:txBody>
      </p:sp>
    </p:spTree>
    <p:extLst>
      <p:ext uri="{BB962C8B-B14F-4D97-AF65-F5344CB8AC3E}">
        <p14:creationId xmlns:p14="http://schemas.microsoft.com/office/powerpoint/2010/main" val="26893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02CCF-98E8-4630-A177-91A628F5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Alle basisscholen in Nederland moeten een week dicht om het leerkrachtentekort aan te pakken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75D8E-B03E-433C-ABEB-B21E91E8D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ym typeface="Wingdings" panose="05000000000000000000" pitchFamily="2" charset="2"/>
              </a:rPr>
              <a:t>EENS							ONEENS 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KIES EEN KANT EN GA DAAR ZITTEN</a:t>
            </a:r>
          </a:p>
          <a:p>
            <a:r>
              <a:rPr lang="nl-NL" dirty="0">
                <a:sym typeface="Wingdings" panose="05000000000000000000" pitchFamily="2" charset="2"/>
              </a:rPr>
              <a:t>ALS JE IETS WILT ZEGGEN, GA DAN STAAN</a:t>
            </a:r>
          </a:p>
          <a:p>
            <a:r>
              <a:rPr lang="nl-NL" dirty="0">
                <a:sym typeface="Wingdings" panose="05000000000000000000" pitchFamily="2" charset="2"/>
              </a:rPr>
              <a:t>DEBATLEIDER GEEFT DE BEURT</a:t>
            </a:r>
          </a:p>
          <a:p>
            <a:r>
              <a:rPr lang="nl-NL" dirty="0">
                <a:sym typeface="Wingdings" panose="05000000000000000000" pitchFamily="2" charset="2"/>
              </a:rPr>
              <a:t>ZEG ALLEEN IETS ALS JE STAAT EN DE BEURT KRIJGT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229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92957-E520-497F-94C3-0F6656A1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AFRONDEN VAN DISCUSSIE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385B2B-1387-4D5F-8AEA-D9430EA3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SAMENVATTING GEVEN VAN ARGUMENTEN VOOR EN TEGEN</a:t>
            </a:r>
          </a:p>
          <a:p>
            <a:r>
              <a:rPr lang="nl-NL" dirty="0"/>
              <a:t>AAN DE REGELS GEHOUDEN?</a:t>
            </a:r>
          </a:p>
          <a:p>
            <a:r>
              <a:rPr lang="nl-NL" dirty="0"/>
              <a:t>IEDEREEN MEEGEDAAN?</a:t>
            </a:r>
          </a:p>
          <a:p>
            <a:r>
              <a:rPr lang="nl-NL" dirty="0"/>
              <a:t>ZO NIET, WAT KUNNEN WE VERBETEREN?</a:t>
            </a:r>
          </a:p>
          <a:p>
            <a:r>
              <a:rPr lang="nl-NL" dirty="0"/>
              <a:t>WAS WERKBLAD ONDERSTEUNEND?</a:t>
            </a:r>
          </a:p>
          <a:p>
            <a:r>
              <a:rPr lang="nl-NL" dirty="0"/>
              <a:t>WAS INTRODUCTIE DUIDELIJK EN INFORMATIEF?</a:t>
            </a:r>
          </a:p>
          <a:p>
            <a:r>
              <a:rPr lang="nl-NL" dirty="0"/>
              <a:t>WAS STELLING PRIKKELEND?</a:t>
            </a:r>
          </a:p>
          <a:p>
            <a:r>
              <a:rPr lang="nl-NL" dirty="0"/>
              <a:t>IS DEBAT GOED GELEID?</a:t>
            </a:r>
          </a:p>
        </p:txBody>
      </p:sp>
    </p:spTree>
    <p:extLst>
      <p:ext uri="{BB962C8B-B14F-4D97-AF65-F5344CB8AC3E}">
        <p14:creationId xmlns:p14="http://schemas.microsoft.com/office/powerpoint/2010/main" val="23555215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9C1E94E36C6B41B5B0F4A31BDA216E" ma:contentTypeVersion="12" ma:contentTypeDescription="Een nieuw document maken." ma:contentTypeScope="" ma:versionID="d9dd7d166045db02903d220ed63011f3">
  <xsd:schema xmlns:xsd="http://www.w3.org/2001/XMLSchema" xmlns:xs="http://www.w3.org/2001/XMLSchema" xmlns:p="http://schemas.microsoft.com/office/2006/metadata/properties" xmlns:ns2="45405345-6b66-4c93-a0b0-a1ba225021ba" xmlns:ns3="5bc14484-2ca6-408c-9a07-1e5bdd2828b6" targetNamespace="http://schemas.microsoft.com/office/2006/metadata/properties" ma:root="true" ma:fieldsID="abb0a208e8773f536bcabab80d655690" ns2:_="" ns3:_="">
    <xsd:import namespace="45405345-6b66-4c93-a0b0-a1ba225021ba"/>
    <xsd:import namespace="5bc14484-2ca6-408c-9a07-1e5bdd2828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05345-6b66-4c93-a0b0-a1ba22502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14484-2ca6-408c-9a07-1e5bdd2828b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55D267-1691-4EDD-834A-0175B91F6C44}"/>
</file>

<file path=customXml/itemProps2.xml><?xml version="1.0" encoding="utf-8"?>
<ds:datastoreItem xmlns:ds="http://schemas.openxmlformats.org/officeDocument/2006/customXml" ds:itemID="{68155738-E2DE-44DE-909D-EB740BB5C1F1}"/>
</file>

<file path=customXml/itemProps3.xml><?xml version="1.0" encoding="utf-8"?>
<ds:datastoreItem xmlns:ds="http://schemas.openxmlformats.org/officeDocument/2006/customXml" ds:itemID="{8F11F00A-0B46-4BA5-8FD0-3729A299AD84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209</TotalTime>
  <Words>223</Words>
  <Application>Microsoft Office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Berlijn</vt:lpstr>
      <vt:lpstr>Scholen zijn een week dicht</vt:lpstr>
      <vt:lpstr>De aanleiding</vt:lpstr>
      <vt:lpstr>WELKE GROEPEN EN BELANGEN SPELEN MEE?</vt:lpstr>
      <vt:lpstr>BELANGENGROEPEN IN HET ONDERWIJS</vt:lpstr>
      <vt:lpstr>Alle basisscholen in Nederland moeten een week dicht om het leerkrachtentekort aan te pakken</vt:lpstr>
      <vt:lpstr>AFRONDEN VAN DISCUSSIE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Scholen zijn een week dicht</dc:title>
  <dc:creator>Mario de Jong</dc:creator>
  <cp:lastModifiedBy>Mario de Jong</cp:lastModifiedBy>
  <cp:revision>7</cp:revision>
  <dcterms:created xsi:type="dcterms:W3CDTF">2019-12-09T11:18:57Z</dcterms:created>
  <dcterms:modified xsi:type="dcterms:W3CDTF">2019-12-11T10:59:59Z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0x010100549C1E94E36C6B41B5B0F4A31BDA216E</vt:lpwstr>
  </property>
</Properties>
</file>