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2" r:id="rId6"/>
    <p:sldId id="259" r:id="rId7"/>
    <p:sldId id="258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1limburg.nl/dubbel-gevoel-bij-eindexamenleerlingen" TargetMode="External"/><Relationship Id="rId2" Type="http://schemas.openxmlformats.org/officeDocument/2006/relationships/hyperlink" Target="https://nos.nl/artikel/2328153-centrale-eindexamens-middelbare-scholieren-gaan-niet-door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E9CB46-21CF-4C43-B5E1-63D07A49EB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Centrale examens VO-scholen niet afgenomen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A647C79-CDB4-440E-96D1-447201A7E1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Wat vind </a:t>
            </a:r>
            <a:r>
              <a:rPr lang="nl-NL" dirty="0" smtClean="0"/>
              <a:t>jij?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7797" y="236175"/>
            <a:ext cx="3718129" cy="2082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94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E726D7-15C9-4E3F-99E5-F8F0155EE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789245"/>
          </a:xfrm>
        </p:spPr>
        <p:txBody>
          <a:bodyPr/>
          <a:lstStyle/>
          <a:p>
            <a:r>
              <a:rPr lang="nl-NL" dirty="0"/>
              <a:t>De aanleiding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DFF718-8761-47A7-A260-F9C3F65C0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109" y="2032000"/>
            <a:ext cx="11231418" cy="4750539"/>
          </a:xfrm>
        </p:spPr>
        <p:txBody>
          <a:bodyPr>
            <a:normAutofit/>
          </a:bodyPr>
          <a:lstStyle/>
          <a:p>
            <a:r>
              <a:rPr lang="nl-NL" dirty="0"/>
              <a:t>Feiten: </a:t>
            </a:r>
            <a:r>
              <a:rPr lang="nl-NL" dirty="0" smtClean="0"/>
              <a:t>vanwege de corona-crisis heeft het ministerie van Onderwijs besloten om de Centrale Examens van de VO-scholen niet af te nemen</a:t>
            </a:r>
          </a:p>
          <a:p>
            <a:r>
              <a:rPr lang="nl-NL" dirty="0" smtClean="0"/>
              <a:t>Filmpje </a:t>
            </a:r>
            <a:r>
              <a:rPr lang="nl-NL" dirty="0" err="1" smtClean="0"/>
              <a:t>persconf</a:t>
            </a:r>
            <a:r>
              <a:rPr lang="nl-NL" dirty="0" smtClean="0"/>
              <a:t> Slob: </a:t>
            </a:r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nos.nl/artikel/2328153-centrale-eindexamens-middelbare-scholieren-gaan-niet-door.html</a:t>
            </a:r>
            <a:r>
              <a:rPr lang="nl-NL" dirty="0" smtClean="0"/>
              <a:t>  (korte versie: 4:00 – 6:05)</a:t>
            </a:r>
          </a:p>
          <a:p>
            <a:r>
              <a:rPr lang="nl-NL" dirty="0" smtClean="0"/>
              <a:t>Wat is het probleem, voor wie </a:t>
            </a:r>
            <a:r>
              <a:rPr lang="nl-NL" dirty="0"/>
              <a:t>is het </a:t>
            </a:r>
            <a:r>
              <a:rPr lang="nl-NL" dirty="0" smtClean="0"/>
              <a:t>probleem en hoe groot is het probleem?</a:t>
            </a:r>
          </a:p>
          <a:p>
            <a:r>
              <a:rPr lang="nl-NL" dirty="0" smtClean="0"/>
              <a:t>Diploma nu alleen op schoolexamens gebaseerd: minder waard?</a:t>
            </a:r>
          </a:p>
          <a:p>
            <a:r>
              <a:rPr lang="nl-NL" dirty="0" smtClean="0"/>
              <a:t>Scholieren hebben zich voorbereid en willen laten zien wat zij kunnen</a:t>
            </a:r>
          </a:p>
          <a:p>
            <a:r>
              <a:rPr lang="nl-NL" dirty="0" smtClean="0"/>
              <a:t>Anderen hebben last van corona-crisis of vinden hun schoolexamencijfers prima</a:t>
            </a:r>
          </a:p>
          <a:p>
            <a:r>
              <a:rPr lang="nl-NL" dirty="0">
                <a:hlinkClick r:id="rId3"/>
              </a:rPr>
              <a:t>https://www.1limburg.nl/dubbel-gevoel-bij-eindexamenleerlingen</a:t>
            </a:r>
            <a:endParaRPr lang="nl-NL" dirty="0"/>
          </a:p>
          <a:p>
            <a:r>
              <a:rPr lang="nl-NL" dirty="0" smtClean="0"/>
              <a:t>Stelling</a:t>
            </a:r>
            <a:r>
              <a:rPr lang="nl-NL" dirty="0"/>
              <a:t>: </a:t>
            </a:r>
            <a:r>
              <a:rPr lang="nl-NL" dirty="0" smtClean="0"/>
              <a:t>zonder CE is VO-diploma minder waard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4720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76ACAB-8835-4801-A400-C598C8A3E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het probleem?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2DE1BB-4B7B-4040-A93D-51AD8CAF0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06" y="2336873"/>
            <a:ext cx="10445429" cy="4365768"/>
          </a:xfrm>
        </p:spPr>
        <p:txBody>
          <a:bodyPr>
            <a:normAutofit lnSpcReduction="10000"/>
          </a:bodyPr>
          <a:lstStyle/>
          <a:p>
            <a:r>
              <a:rPr lang="nl-NL" dirty="0"/>
              <a:t>WAT VIND JIJ?</a:t>
            </a:r>
          </a:p>
          <a:p>
            <a:r>
              <a:rPr lang="nl-NL" dirty="0"/>
              <a:t>WAT IS HET PROBLEEM?</a:t>
            </a:r>
          </a:p>
          <a:p>
            <a:r>
              <a:rPr lang="nl-NL" dirty="0"/>
              <a:t>VOOR WIE IS HET EEN PROBLEEM</a:t>
            </a:r>
            <a:r>
              <a:rPr lang="nl-NL" dirty="0" smtClean="0"/>
              <a:t>? LEERLINGEN? OUDERS? VERVOLGOPLEIDINGEN? WERKGEVERS?</a:t>
            </a:r>
            <a:endParaRPr lang="nl-NL" dirty="0"/>
          </a:p>
          <a:p>
            <a:r>
              <a:rPr lang="nl-NL" dirty="0" smtClean="0"/>
              <a:t>WAS ER EEN ANDERE OPLOSSING MOGELIJK?  </a:t>
            </a:r>
            <a:endParaRPr lang="nl-NL" dirty="0"/>
          </a:p>
          <a:p>
            <a:r>
              <a:rPr lang="nl-NL" dirty="0"/>
              <a:t>HOE GROOT IS HET PROBLEEM EIGENLIJK</a:t>
            </a:r>
            <a:r>
              <a:rPr lang="nl-NL" dirty="0" smtClean="0"/>
              <a:t>?</a:t>
            </a:r>
          </a:p>
          <a:p>
            <a:r>
              <a:rPr lang="nl-NL" dirty="0" smtClean="0"/>
              <a:t>BEKIJK </a:t>
            </a:r>
            <a:r>
              <a:rPr lang="nl-NL" smtClean="0"/>
              <a:t>DE FILMPJES UIT DIA 2</a:t>
            </a:r>
            <a:endParaRPr lang="nl-NL" dirty="0"/>
          </a:p>
          <a:p>
            <a:r>
              <a:rPr lang="nl-NL" dirty="0"/>
              <a:t>LEES HET WERKBLAD EN MAAK DE VRAGEN</a:t>
            </a:r>
          </a:p>
          <a:p>
            <a:r>
              <a:rPr lang="nl-NL" dirty="0"/>
              <a:t>GEBRUIK JE ANTWOORDEN OM JE MENING TE VORMEN</a:t>
            </a:r>
          </a:p>
          <a:p>
            <a:r>
              <a:rPr lang="nl-NL" dirty="0"/>
              <a:t>BRENG JE ARGUMENTEN UIT JE WERKBLAD IN DE DISCUSSIE NAAR VOREN</a:t>
            </a:r>
          </a:p>
        </p:txBody>
      </p:sp>
    </p:spTree>
    <p:extLst>
      <p:ext uri="{BB962C8B-B14F-4D97-AF65-F5344CB8AC3E}">
        <p14:creationId xmlns:p14="http://schemas.microsoft.com/office/powerpoint/2010/main" val="1911093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B02CCF-98E8-4630-A177-91A628F5E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655781"/>
            <a:ext cx="9613861" cy="1394691"/>
          </a:xfrm>
        </p:spPr>
        <p:txBody>
          <a:bodyPr>
            <a:normAutofit/>
          </a:bodyPr>
          <a:lstStyle/>
          <a:p>
            <a:r>
              <a:rPr lang="nl-NL" dirty="0" smtClean="0"/>
              <a:t>Zonder </a:t>
            </a:r>
            <a:r>
              <a:rPr lang="nl-NL" dirty="0"/>
              <a:t>CE is VO-diploma </a:t>
            </a:r>
            <a:r>
              <a:rPr lang="nl-NL" dirty="0" smtClean="0"/>
              <a:t>minder waard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975D8E-B03E-433C-ABEB-B21E91E8D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458734" cy="4008509"/>
          </a:xfrm>
        </p:spPr>
        <p:txBody>
          <a:bodyPr/>
          <a:lstStyle/>
          <a:p>
            <a:r>
              <a:rPr lang="nl-NL" dirty="0" smtClean="0">
                <a:sym typeface="Wingdings" panose="05000000000000000000" pitchFamily="2" charset="2"/>
              </a:rPr>
              <a:t>Poll. Eens? Kies 1. Oneens? Kies 2.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Wat is je argument? Neem je werkblad er bij.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Debatleider geeft de beurt. Zet je micro open en licht je keuze toe.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Blijf actief: ben je het eens met wat er wordt gezegd?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Als je wilt reageren op een ander: steek virtueel je hand op.</a:t>
            </a:r>
          </a:p>
        </p:txBody>
      </p:sp>
    </p:spTree>
    <p:extLst>
      <p:ext uri="{BB962C8B-B14F-4D97-AF65-F5344CB8AC3E}">
        <p14:creationId xmlns:p14="http://schemas.microsoft.com/office/powerpoint/2010/main" val="2502297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892957-E520-497F-94C3-0F6656A11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AFRONDEN VAN DISCUSSIE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385B2B-1387-4D5F-8AEA-D9430EA35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SAMENVATTING GEVEN VAN ARGUMENTEN VOOR EN TEGEN</a:t>
            </a:r>
          </a:p>
          <a:p>
            <a:r>
              <a:rPr lang="nl-NL" dirty="0"/>
              <a:t>AAN DE REGELS GEHOUDEN?</a:t>
            </a:r>
          </a:p>
          <a:p>
            <a:r>
              <a:rPr lang="nl-NL" dirty="0"/>
              <a:t>IEDEREEN MEEGEDAAN?</a:t>
            </a:r>
          </a:p>
          <a:p>
            <a:r>
              <a:rPr lang="nl-NL" dirty="0"/>
              <a:t>ZO NIET, WAT KUNNEN WE VERBETEREN?</a:t>
            </a:r>
          </a:p>
          <a:p>
            <a:r>
              <a:rPr lang="nl-NL" dirty="0"/>
              <a:t>WAS WERKBLAD ONDERSTEUNEND?</a:t>
            </a:r>
          </a:p>
          <a:p>
            <a:r>
              <a:rPr lang="nl-NL" dirty="0"/>
              <a:t>WAS INTRODUCTIE DUIDELIJK EN INFORMATIEF?</a:t>
            </a:r>
          </a:p>
          <a:p>
            <a:r>
              <a:rPr lang="nl-NL" dirty="0"/>
              <a:t>WAS STELLING PRIKKELEND?</a:t>
            </a:r>
          </a:p>
          <a:p>
            <a:r>
              <a:rPr lang="nl-NL" dirty="0"/>
              <a:t>IS DEBAT GOED GELEID?</a:t>
            </a:r>
          </a:p>
        </p:txBody>
      </p:sp>
    </p:spTree>
    <p:extLst>
      <p:ext uri="{BB962C8B-B14F-4D97-AF65-F5344CB8AC3E}">
        <p14:creationId xmlns:p14="http://schemas.microsoft.com/office/powerpoint/2010/main" val="235552153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9C1E94E36C6B41B5B0F4A31BDA216E" ma:contentTypeVersion="12" ma:contentTypeDescription="Een nieuw document maken." ma:contentTypeScope="" ma:versionID="d9dd7d166045db02903d220ed63011f3">
  <xsd:schema xmlns:xsd="http://www.w3.org/2001/XMLSchema" xmlns:xs="http://www.w3.org/2001/XMLSchema" xmlns:p="http://schemas.microsoft.com/office/2006/metadata/properties" xmlns:ns2="45405345-6b66-4c93-a0b0-a1ba225021ba" xmlns:ns3="5bc14484-2ca6-408c-9a07-1e5bdd2828b6" targetNamespace="http://schemas.microsoft.com/office/2006/metadata/properties" ma:root="true" ma:fieldsID="abb0a208e8773f536bcabab80d655690" ns2:_="" ns3:_="">
    <xsd:import namespace="45405345-6b66-4c93-a0b0-a1ba225021ba"/>
    <xsd:import namespace="5bc14484-2ca6-408c-9a07-1e5bdd2828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05345-6b66-4c93-a0b0-a1ba22502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c14484-2ca6-408c-9a07-1e5bdd2828b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CCA431-9D98-4FC1-BF4F-221961ECD0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405345-6b66-4c93-a0b0-a1ba225021ba"/>
    <ds:schemaRef ds:uri="5bc14484-2ca6-408c-9a07-1e5bdd282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70BF8D-7D02-46AA-9546-D8FEEF4AC684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45405345-6b66-4c93-a0b0-a1ba225021ba"/>
    <ds:schemaRef ds:uri="http://purl.org/dc/dcmitype/"/>
    <ds:schemaRef ds:uri="http://schemas.microsoft.com/office/infopath/2007/PartnerControls"/>
    <ds:schemaRef ds:uri="http://purl.org/dc/terms/"/>
    <ds:schemaRef ds:uri="5bc14484-2ca6-408c-9a07-1e5bdd2828b6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DDA6FCB-DE5E-4AFC-8D77-B7C6954D1F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TM04033917[[fn=Berlijn]]</Template>
  <TotalTime>521</TotalTime>
  <Words>299</Words>
  <Application>Microsoft Office PowerPoint</Application>
  <PresentationFormat>Breedbeeld</PresentationFormat>
  <Paragraphs>36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</vt:lpstr>
      <vt:lpstr>Berlijn</vt:lpstr>
      <vt:lpstr>Centrale examens VO-scholen niet afgenomen</vt:lpstr>
      <vt:lpstr>De aanleiding</vt:lpstr>
      <vt:lpstr>Wat is het probleem?</vt:lpstr>
      <vt:lpstr>Zonder CE is VO-diploma minder waard </vt:lpstr>
      <vt:lpstr>AFRONDEN VAN DISCUSSIE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Scholen zijn een week dicht</dc:title>
  <dc:creator>Mario de Jong</dc:creator>
  <cp:lastModifiedBy>Jong, M.W. (Mario) de</cp:lastModifiedBy>
  <cp:revision>22</cp:revision>
  <dcterms:created xsi:type="dcterms:W3CDTF">2019-12-09T11:18:57Z</dcterms:created>
  <dcterms:modified xsi:type="dcterms:W3CDTF">2020-04-30T12:59:41Z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0x010100549C1E94E36C6B41B5B0F4A31BDA216E</vt:lpwstr>
  </property>
</Properties>
</file>